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77" r:id="rId6"/>
    <p:sldId id="260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0" autoAdjust="0"/>
    <p:restoredTop sz="94660"/>
  </p:normalViewPr>
  <p:slideViewPr>
    <p:cSldViewPr>
      <p:cViewPr varScale="1">
        <p:scale>
          <a:sx n="69" d="100"/>
          <a:sy n="69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28E55-0936-4C37-9C74-AEBC4163631A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CF8F3-4FB9-4C90-BC5E-A205EC25C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7B8EC-3502-4054-8D2C-47464419E902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F26F0-05D2-4A0F-99C7-23D2648A5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D0BD8-3B60-4839-9A21-32469D707EE0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C4ACD-6DAA-4C7F-AE73-706397989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62F8-4373-4C82-A9D8-7A17C970D72F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5C9F-304D-4B91-A3E9-2CBCCCA89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84DC7-38A1-42B1-8223-825EC7C31ED3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ABB9-AB93-4A2C-92C9-3EA7F56AB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23004-6DC3-47F2-BB7B-C6028BE72271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DA421-190A-4582-BFE2-1FFD6A58A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C4368-176A-4419-833C-0D0D1143D13B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1BE0B-CCCE-4D70-8E76-61B5FFC00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67B56-75B1-443F-A41B-258EFE082BFD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3F44-E570-4CDE-87C9-FB214B202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00639-7B4F-4B25-BD01-ED3D1EFDAD3B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1FA3B-ED6E-41A9-A270-FE4FF1160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81A29-46EB-42CE-93C6-E4D51A8EE433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CB491-9A9D-4F6D-AF3E-2AB2CDE06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0B00B-2325-4102-8DC9-D2F997F1B4C6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03934-2A65-4B16-988E-147FAED44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571AC0-2CDD-462E-A0F2-1ACBA116E18D}" type="datetimeFigureOut">
              <a:rPr lang="en-US"/>
              <a:pPr>
                <a:defRPr/>
              </a:pPr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BED7C7-17AE-4B73-8AFA-F4D7252AE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/imgres?hl=en&amp;safe=active&amp;rls=com.microsoft:en-us&amp;biw=1008&amp;bih=540&amp;tbm=isch&amp;tbnid=U7a81HXvCQOSjM:&amp;imgrefurl=http://www.thehollywoodgossip.com/gallery/hottest-reporter-ever/&amp;docid=K4y82zWx7iJNxM&amp;imgurl=http://static.thehollywoodgossip.com/images/gallery/hottest-reporter-ever.jpg&amp;w=348&amp;h=397&amp;ei=Car0TunfJ4KurAfwgqTZDw&amp;zoom=1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/imgres?biw=1264&amp;bih=523&amp;tbm=isch&amp;tbnid=Vds9Rkl9CgAq4M:&amp;imgrefurl=http://es.123rf.com/photo_10686992_joven-y-bella-mujer-usando-la-computadora-portatil-navegar-en-red.html&amp;docid=W2Egel3agoOlQM&amp;imgurl=http://us.123rf.com/400wm/400/400/luckybusiness/luckybusiness1109/luckybusiness110900450/10686992-joven-y-bella-mujer-usando-la-computadora-portatil-navegar-en-red.jpg&amp;w=400&amp;h=267&amp;ei=gLrfUvjxNYWJrQfSvICoAw&amp;zoom=1&amp;ved=0CHMQhBwwCw&amp;iact=rc&amp;dur=1766&amp;page=2&amp;start=9&amp;ndsp=14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sa=X&amp;biw=1264&amp;bih=523&amp;tbm=isch&amp;tbnid=mhORX2FvAKFrgM:&amp;imgrefurl=http://smokles.wordpress.com/2011/05/06/censorship-in-tobacco-control/&amp;docid=JMUfsC7nj4-bHM&amp;imgurl=http://smokles.files.wordpress.com/2011/05/censorship1.jpg&amp;w=500&amp;h=306&amp;ei=_7nfUtT1GcqCrgfZ7IEg&amp;zoom=1&amp;ved=0CMECEIQcMEU&amp;iact=rc&amp;dur=1113&amp;page=5&amp;start=59&amp;ndsp=15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914400" y="0"/>
            <a:ext cx="7772400" cy="1470025"/>
          </a:xfrm>
        </p:spPr>
        <p:txBody>
          <a:bodyPr/>
          <a:lstStyle/>
          <a:p>
            <a:r>
              <a:rPr lang="en-US" sz="8000" smtClean="0"/>
              <a:t>Imagina Lección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105400"/>
            <a:ext cx="8686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smtClean="0"/>
              <a:t>Los </a:t>
            </a:r>
            <a:r>
              <a:rPr lang="en-US" sz="5400" dirty="0" err="1" smtClean="0"/>
              <a:t>medios</a:t>
            </a:r>
            <a:r>
              <a:rPr lang="en-US" sz="5400" dirty="0" smtClean="0"/>
              <a:t> de </a:t>
            </a:r>
            <a:r>
              <a:rPr lang="en-US" sz="5400" dirty="0" err="1" smtClean="0"/>
              <a:t>comunicación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documentar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5100"/>
            <a:ext cx="47847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documentary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028950"/>
            <a:ext cx="5105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415" y="165100"/>
            <a:ext cx="4953000" cy="1143000"/>
          </a:xfrm>
        </p:spPr>
        <p:txBody>
          <a:bodyPr/>
          <a:lstStyle/>
          <a:p>
            <a:r>
              <a:rPr lang="en-US" dirty="0" err="1" smtClean="0"/>
              <a:t>rodar</a:t>
            </a:r>
            <a:r>
              <a:rPr lang="en-US" dirty="0" smtClean="0"/>
              <a:t>/ </a:t>
            </a:r>
            <a:r>
              <a:rPr lang="en-US" dirty="0" err="1" smtClean="0"/>
              <a:t>filmar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the-pres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7513638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219" y="8948"/>
            <a:ext cx="82296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prensa</a:t>
            </a:r>
            <a:r>
              <a:rPr lang="en-US" dirty="0" smtClean="0"/>
              <a:t>/ la </a:t>
            </a:r>
            <a:r>
              <a:rPr lang="en-US" dirty="0" err="1" smtClean="0"/>
              <a:t>entrevista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websi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519113"/>
            <a:ext cx="748665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sitio</a:t>
            </a:r>
            <a:r>
              <a:rPr lang="en-US" dirty="0" smtClean="0"/>
              <a:t> web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front pa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965200"/>
            <a:ext cx="44196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4636"/>
            <a:ext cx="82296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prensa</a:t>
            </a:r>
            <a:r>
              <a:rPr lang="en-US" dirty="0" smtClean="0"/>
              <a:t> </a:t>
            </a:r>
            <a:r>
              <a:rPr lang="en-US" dirty="0" err="1" smtClean="0"/>
              <a:t>sensacionalista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imulatedboredom.com/wp-content/uploads/2011/07/S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8" y="1219200"/>
            <a:ext cx="6861923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en vivo/ en </a:t>
            </a:r>
            <a:r>
              <a:rPr lang="en-US" dirty="0" err="1" smtClean="0"/>
              <a:t>directo</a:t>
            </a:r>
            <a:r>
              <a:rPr lang="en-US" dirty="0" smtClean="0"/>
              <a:t>/ el </a:t>
            </a:r>
            <a:r>
              <a:rPr lang="en-US" dirty="0" err="1" smtClean="0"/>
              <a:t>reportero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mix104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8747" y="3276600"/>
            <a:ext cx="403211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kiss1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545" y="1025236"/>
            <a:ext cx="450651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jam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114800"/>
            <a:ext cx="3352800" cy="234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802" y="20782"/>
            <a:ext cx="82296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radioemisora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Seas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err="1" smtClean="0">
                <a:solidFill>
                  <a:schemeClr val="bg1"/>
                </a:solidFill>
              </a:rPr>
              <a:t>temporada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liste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1817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oyente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premi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050" y="381000"/>
            <a:ext cx="85979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01782"/>
            <a:ext cx="6096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estreno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rg_hi" descr="ANd9GcSKHbqhlqwU4mc-_Z7v8_kxSRLwfzs29Dk0xQXlzYe6EU14RSS_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4848225" cy="554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reportera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1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acontecimiento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navegar</a:t>
            </a:r>
            <a:r>
              <a:rPr lang="en-US" dirty="0" smtClean="0"/>
              <a:t> </a:t>
            </a:r>
            <a:r>
              <a:rPr lang="en-US" dirty="0" smtClean="0"/>
              <a:t>la red</a:t>
            </a:r>
            <a:endParaRPr lang="en-US" dirty="0"/>
          </a:p>
        </p:txBody>
      </p:sp>
      <p:pic>
        <p:nvPicPr>
          <p:cNvPr id="2050" name="Picture 2" descr="ANd9GcSGVTDjN9AU8KckH6ThOunVy2VjEy5PVrBn5pwo-ntawnXBjB3H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68582"/>
            <a:ext cx="6954559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957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fotógrafo</a:t>
            </a:r>
            <a:endParaRPr lang="en-US" dirty="0"/>
          </a:p>
        </p:txBody>
      </p:sp>
      <p:pic>
        <p:nvPicPr>
          <p:cNvPr id="3074" name="Picture 2" descr="Photograph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437423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5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estrella</a:t>
            </a:r>
            <a:endParaRPr lang="en-US" dirty="0"/>
          </a:p>
        </p:txBody>
      </p:sp>
      <p:pic>
        <p:nvPicPr>
          <p:cNvPr id="4098" name="Picture 2" descr="hollywo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4724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09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magazin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9180" y="673677"/>
            <a:ext cx="460057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3677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revista</a:t>
            </a:r>
            <a:r>
              <a:rPr lang="en-US" dirty="0" smtClean="0"/>
              <a:t>/ la </a:t>
            </a:r>
            <a:r>
              <a:rPr lang="en-US" dirty="0" err="1" smtClean="0"/>
              <a:t>portada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dirty="0" smtClean="0"/>
              <a:t>el titular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censura</a:t>
            </a:r>
            <a:endParaRPr lang="en-US" dirty="0"/>
          </a:p>
        </p:txBody>
      </p:sp>
      <p:pic>
        <p:nvPicPr>
          <p:cNvPr id="1026" name="Picture 1" descr="https://encrypted-tbn1.gstatic.com/images?q=tbn:ANd9GcSkEAtKmFeMQQ4W8Q3eWyPuSXLWNFNGj7boSuKjVpLJHjwuTLn-F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6612653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17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interne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8925"/>
            <a:ext cx="54864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el internet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signos-astrologi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9473" y="1219200"/>
            <a:ext cx="57245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"/>
            <a:ext cx="8229600" cy="1143000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horóscopo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singer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304799"/>
            <a:ext cx="28575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3.bp.blogspot.com/_cyH_7sPxVcQ/TP4RToQeNSI/AAAAAAAAHRI/vQ5D9IccYTQ/s1600/Selena+Gomez+singing+in+photo+shoot+%25281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0574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cantante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investigat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199" y="1044146"/>
            <a:ext cx="39481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1143000"/>
          </a:xfrm>
        </p:spPr>
        <p:txBody>
          <a:bodyPr/>
          <a:lstStyle/>
          <a:p>
            <a:r>
              <a:rPr lang="en-US" dirty="0" err="1" smtClean="0"/>
              <a:t>investigar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64</Words>
  <Application>Microsoft Office PowerPoint</Application>
  <PresentationFormat>On-screen Show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Imagina Lección 3</vt:lpstr>
      <vt:lpstr>El acontecimiento</vt:lpstr>
      <vt:lpstr>la revista/ la portada</vt:lpstr>
      <vt:lpstr>el titular</vt:lpstr>
      <vt:lpstr>la censura</vt:lpstr>
      <vt:lpstr>el internet</vt:lpstr>
      <vt:lpstr>el horóscopo</vt:lpstr>
      <vt:lpstr>la cantante</vt:lpstr>
      <vt:lpstr>investigar</vt:lpstr>
      <vt:lpstr>rodar/ filmar</vt:lpstr>
      <vt:lpstr>la prensa/ la entrevista</vt:lpstr>
      <vt:lpstr>el sitio web</vt:lpstr>
      <vt:lpstr>la prensa sensacionalista</vt:lpstr>
      <vt:lpstr>en vivo/ en directo/ el reportero</vt:lpstr>
      <vt:lpstr>la radioemisora</vt:lpstr>
      <vt:lpstr>la temporada</vt:lpstr>
      <vt:lpstr>el oyente</vt:lpstr>
      <vt:lpstr>el estreno</vt:lpstr>
      <vt:lpstr>la reportera</vt:lpstr>
      <vt:lpstr>navegar la red</vt:lpstr>
      <vt:lpstr>el fotógrafo</vt:lpstr>
      <vt:lpstr>la estrella</vt:lpstr>
    </vt:vector>
  </TitlesOfParts>
  <Company>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Imagina Lección 3</dc:title>
  <dc:creator>jbarber</dc:creator>
  <cp:lastModifiedBy>Jessica Kaplan</cp:lastModifiedBy>
  <cp:revision>24</cp:revision>
  <dcterms:created xsi:type="dcterms:W3CDTF">2010-01-27T17:46:29Z</dcterms:created>
  <dcterms:modified xsi:type="dcterms:W3CDTF">2014-01-30T17:59:16Z</dcterms:modified>
</cp:coreProperties>
</file>